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2" r:id="rId4"/>
    <p:sldId id="283" r:id="rId5"/>
    <p:sldId id="258" r:id="rId6"/>
    <p:sldId id="259" r:id="rId7"/>
    <p:sldId id="260" r:id="rId8"/>
    <p:sldId id="261" r:id="rId9"/>
    <p:sldId id="262" r:id="rId10"/>
    <p:sldId id="267" r:id="rId11"/>
    <p:sldId id="264" r:id="rId12"/>
    <p:sldId id="265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4" r:id="rId28"/>
  </p:sldIdLst>
  <p:sldSz cx="12192000" cy="6858000"/>
  <p:notesSz cx="6858000" cy="9144000"/>
  <p:defaultTextStyle>
    <a:defPPr>
      <a:defRPr lang="es-C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56DBB3-E91F-BCBE-7A2E-A77201A99B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9EBC0F1-6D7B-D62A-AFBE-AC78597006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B79DCFF-4912-2B4B-0BAB-D81A7ED91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A4A7B4-6294-530A-5991-C42279C7F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B0E662-6FAB-9A0C-1734-3C27304E9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901627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5C682D-A1A7-BE63-56D4-E7B858A31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EBEA8CE-B158-6579-9D17-A3F3CCF2B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19C5A4-88BB-F2D6-446E-2E33E8BAE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55813C-2016-E397-90D3-369CA6505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DE59F6-6641-2772-DAB6-9EA033D84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627019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460F054-F314-E5D6-79E6-DE83F9184C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8FDFFA-13E7-9775-3869-8F26ED8FE5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578FEE-38AF-A4FC-9B50-F1A17A7A8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7D1DC8-A19A-24CA-3E41-CF444935A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D0E5F1-D4A8-00E0-14D2-63B1266F0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97374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E50B6-1142-EEAF-B2D1-517CDBEB9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F66174-EFFD-D30B-1956-B13630FB4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D0F201-FFEE-101D-5AC9-F4EF34293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640A1A-12AE-0E65-3D7D-828A9A071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38B8F6-1784-02AD-3E25-74919E80C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699775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CE021-AE15-B736-AD8C-AA430A312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0D69784-EB3A-649F-9B0E-9DB96654E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C91F802-8FEE-1F30-D70E-0CB746972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A40B08-8E36-926B-D23F-A91BBCA60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89DCBA-BA42-1C1D-D920-0509973DB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935282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D6D5B4-3188-0DA0-577D-C14F8968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578C59-A1B6-107A-EFE3-06CFC91C37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C66DF1F-55E7-2E0D-7257-F4C7CB4BB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144270E-D0B5-A7E2-70FF-C743C6753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33AA15B-6942-415D-0832-D664B9A21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56D7199-E892-793F-C2E1-55F0299A2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50021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805EB7-6E94-6691-7CB2-F64FC4F1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748F59D-E1D5-AA38-A080-CB335FEF3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A46494C-8D7A-C161-6B6C-3C45636EAA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D8C204C-ADF9-363D-99DE-C4096338E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55D4653-AF48-F649-231C-E5A4A1410B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B57D5E9-4185-F2FF-66B0-6B448FA94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0CE36FC-DE1A-29D9-8F67-515DC012D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BB37684-81DF-59FB-8130-8CB774DE0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507213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7C618F-8B08-88FE-AB26-23446D941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09DC8BA-4613-8E40-3362-2E346DBEC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FC7B928-E097-94DB-3D2C-5EA80FFE7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FD9D87C-FE11-0045-7BA3-BD6174965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174620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9D7FE1-B308-CE64-1F0A-0201D0107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E128D10-A7E5-D398-B48A-A4D370DC7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93E6A83-1C74-53C1-B6C8-49C1D3519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26589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414E72-7C0A-DCE6-F107-F8F720E32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9A9D2-E18B-EAEF-FC64-6A7C07883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7F8AE8-369F-FF09-D5AD-4197F193DC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82973B-896F-FEF7-8E1A-2AB9184BD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8D09964-744A-0387-6667-D075C49DF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88F7869-1297-505F-2309-0AB69E09B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134557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AD23EB-9F9D-AFE8-9906-2C5212E7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7FD8BFA-D19C-C00A-F1AF-4B18126AD7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4FBAE1-2952-FC2F-5C42-B5A1B44A4E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2584E74-A13D-AB31-228F-8305CD569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57884A7-A302-0522-836F-F1536D22E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E4D6311-CE59-FCC4-C2EF-CF61387B1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656167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4770AB8-0F84-A263-AD26-CE491FE7B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9C1092-8C01-9D57-C6C4-E59665FE0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5982961-57A4-ACAF-C4F5-4ECA801CE9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58A643-F8ED-445E-ADCF-ABD79B36BF1B}" type="datetimeFigureOut">
              <a:rPr lang="es-CR" smtClean="0"/>
              <a:t>5/7/2023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64682E-3AAE-07B7-331E-BAA1E284A9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F3F99B-C730-2221-9F36-2BF7076EA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00916-77E5-4B85-9103-4F577856B5B7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933242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BBC8BC55-401E-0843-0EEB-7CFCA9D15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840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8476F03-E48C-CD19-A147-A99339326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335826"/>
            <a:ext cx="11515212" cy="605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645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7C012D8-DB41-63CF-337B-994FD6C59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1" y="114574"/>
            <a:ext cx="11948160" cy="657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154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CD8E921-DBC2-3960-AF76-BC275649B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4" y="149767"/>
            <a:ext cx="11980911" cy="655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244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3A62E5A-2163-D9C3-1997-67932D4A6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399" y="226610"/>
            <a:ext cx="11533202" cy="640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29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4E67938-A669-1A83-B67C-D9B953A462E2}"/>
              </a:ext>
            </a:extLst>
          </p:cNvPr>
          <p:cNvSpPr txBox="1"/>
          <p:nvPr/>
        </p:nvSpPr>
        <p:spPr>
          <a:xfrm>
            <a:off x="847898" y="3212931"/>
            <a:ext cx="24550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R" b="1" dirty="0">
                <a:solidFill>
                  <a:srgbClr val="00B0F0"/>
                </a:solidFill>
              </a:rPr>
              <a:t>  </a:t>
            </a:r>
            <a:r>
              <a:rPr lang="es-CR" sz="3200" b="1" dirty="0">
                <a:solidFill>
                  <a:srgbClr val="00B0F0"/>
                </a:solidFill>
              </a:rPr>
              <a:t>VIDEO</a:t>
            </a:r>
          </a:p>
        </p:txBody>
      </p:sp>
      <p:pic>
        <p:nvPicPr>
          <p:cNvPr id="4" name="WhatsApp Video 2023-07-05 at 12.20.27 PM">
            <a:hlinkClick r:id="" action="ppaction://media"/>
            <a:extLst>
              <a:ext uri="{FF2B5EF4-FFF2-40B4-BE49-F238E27FC236}">
                <a16:creationId xmlns:a16="http://schemas.microsoft.com/office/drawing/2014/main" id="{70786066-8FDC-E60C-C9BF-CC6DB597C3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58818" y="952511"/>
            <a:ext cx="4412974" cy="524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142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6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BF75114-F087-16B0-31D5-0B08E1F1B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655" y="436880"/>
            <a:ext cx="11106505" cy="603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837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10545E3-9642-4700-4188-DDEB735AA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20" y="526349"/>
            <a:ext cx="10627360" cy="580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064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B7529A5-2CB1-8F2D-4693-C097C5D16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706" y="404398"/>
            <a:ext cx="10744588" cy="604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14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57C35F94-AD46-F21B-B6E9-9E77C3238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80" y="477353"/>
            <a:ext cx="10657839" cy="590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4509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200CD2F-3359-9924-8105-CE34818D0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20" y="385612"/>
            <a:ext cx="10830560" cy="608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75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4B578C5-0DE2-E0FD-33B5-6F58AF6B1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1" y="409843"/>
            <a:ext cx="11305309" cy="603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253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5F944A1-5865-9666-CAED-62217431C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589687"/>
            <a:ext cx="10718800" cy="570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01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57402F75-4A78-7CDA-6008-641F30389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6" y="585273"/>
            <a:ext cx="11063285" cy="600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4216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65455CA-685F-524C-5FDE-2DF3F2B8E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36220"/>
            <a:ext cx="11269210" cy="618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703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CD0D6D1-6D24-FCE6-DED3-1F44C8882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456407"/>
            <a:ext cx="10928634" cy="6069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8167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144ECEF-52A3-17EB-BDD3-4BFA1E2AE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015" y="329302"/>
            <a:ext cx="10779021" cy="600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650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AFA49BC-C04D-07D7-14CB-7B2241130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712" y="529343"/>
            <a:ext cx="10484575" cy="579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862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224EB83-7286-23A8-FCC7-A5F3A32E2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493" y="480037"/>
            <a:ext cx="10599014" cy="589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394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56F13A5-7E30-D794-EAD3-6089AF773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58" y="602103"/>
            <a:ext cx="10530534" cy="595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53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B980C74-8CDA-4060-ED36-C23FF5C27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004" y="334032"/>
            <a:ext cx="11163991" cy="618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191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718B4CF-D836-6E0C-6244-CEF9C2A89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585" y="569377"/>
            <a:ext cx="10838499" cy="603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139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F46D4D3-25A3-9A0D-3B59-115A938CD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52" y="190171"/>
            <a:ext cx="11687695" cy="647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48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C56781C-6AD8-4044-DF26-E3787A424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901" y="214409"/>
            <a:ext cx="11428197" cy="642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83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8D93B5F-FD05-0826-D7E3-D4EFBD2B5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46" y="182260"/>
            <a:ext cx="11574711" cy="644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162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B16A805-04C3-6B18-7CB3-E22546247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720" y="555926"/>
            <a:ext cx="10139680" cy="574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027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3DEC85E-07FA-20B8-1810-DA578DA65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241" y="639588"/>
            <a:ext cx="10396746" cy="571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0324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</Words>
  <Application>Microsoft Office PowerPoint</Application>
  <PresentationFormat>Panorámica</PresentationFormat>
  <Paragraphs>1</Paragraphs>
  <Slides>27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Adrian Chaves marin</dc:creator>
  <cp:lastModifiedBy>Adrian Chaves marin</cp:lastModifiedBy>
  <cp:revision>4</cp:revision>
  <dcterms:created xsi:type="dcterms:W3CDTF">2023-07-05T22:29:11Z</dcterms:created>
  <dcterms:modified xsi:type="dcterms:W3CDTF">2023-07-06T00:09:43Z</dcterms:modified>
</cp:coreProperties>
</file>

<file path=docProps/thumbnail.jpeg>
</file>